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sldIdLst>
    <p:sldId id="256" r:id="rId2"/>
    <p:sldId id="257" r:id="rId3"/>
    <p:sldId id="260" r:id="rId4"/>
    <p:sldId id="258" r:id="rId5"/>
    <p:sldId id="259" r:id="rId6"/>
    <p:sldId id="268" r:id="rId7"/>
    <p:sldId id="269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5"/>
    <p:restoredTop sz="94666"/>
  </p:normalViewPr>
  <p:slideViewPr>
    <p:cSldViewPr snapToGrid="0" snapToObjects="1">
      <p:cViewPr varScale="1">
        <p:scale>
          <a:sx n="81" d="100"/>
          <a:sy n="81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lah.github.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gkfIQ4IGa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>
                <a:latin typeface="Roboto Light" charset="0"/>
                <a:ea typeface="Roboto Light" charset="0"/>
                <a:cs typeface="Roboto Light" charset="0"/>
              </a:rPr>
              <a:t>Deep Learning </a:t>
            </a:r>
            <a:r>
              <a:rPr lang="en-US" sz="88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88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  <a:latin typeface="Roboto Black" charset="0"/>
                <a:ea typeface="Roboto Black" charset="0"/>
                <a:cs typeface="Roboto Black" charset="0"/>
              </a:rPr>
              <a:t>&amp; AI Community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Kshitiz Rimal, Developer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4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86234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/>
              <a:t>Implementation :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Programmers/Developers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/>
              <a:t>Academic Interest: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Academic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Researchers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 smtClean="0"/>
              <a:t>Not sure: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Anyone who is new to this field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2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based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9444"/>
            <a:ext cx="8596668" cy="5091981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Best Language to pick is Python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know python, learn python first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Take Hands on Course</a:t>
            </a:r>
          </a:p>
          <a:p>
            <a:pPr lvl="1"/>
            <a:r>
              <a:rPr lang="en-US" dirty="0" smtClean="0"/>
              <a:t>Search courses based on keywords such as hands on, implementing </a:t>
            </a:r>
            <a:r>
              <a:rPr lang="en-US" dirty="0" err="1" smtClean="0"/>
              <a:t>etc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Pick one framework</a:t>
            </a:r>
          </a:p>
          <a:p>
            <a:pPr lvl="1"/>
            <a:r>
              <a:rPr lang="en-US" dirty="0" smtClean="0"/>
              <a:t>Framework based learning</a:t>
            </a:r>
          </a:p>
          <a:p>
            <a:pPr lvl="1"/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a crucial step for implementation based learning, once you learn one framework, it won’t be hard to learn others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Follow tutorials based on that framework</a:t>
            </a:r>
          </a:p>
          <a:p>
            <a:pPr lvl="1"/>
            <a:r>
              <a:rPr lang="en-US" dirty="0" smtClean="0"/>
              <a:t>Read official tutorials on that framework</a:t>
            </a:r>
          </a:p>
          <a:p>
            <a:pPr lvl="1"/>
            <a:r>
              <a:rPr lang="en-US" dirty="0" smtClean="0"/>
              <a:t>Read docs </a:t>
            </a:r>
          </a:p>
          <a:p>
            <a:pPr lvl="1"/>
            <a:r>
              <a:rPr lang="en-US" dirty="0" smtClean="0"/>
              <a:t>Read blog posts</a:t>
            </a:r>
          </a:p>
        </p:txBody>
      </p:sp>
    </p:spTree>
    <p:extLst>
      <p:ext uri="{BB962C8B-B14F-4D97-AF65-F5344CB8AC3E}">
        <p14:creationId xmlns:p14="http://schemas.microsoft.com/office/powerpoint/2010/main" val="3086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068" y="1509932"/>
            <a:ext cx="1226622" cy="732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Free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90277" y="2168249"/>
            <a:ext cx="6889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Youtube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Sentdex’s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Machine Learning Course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Fast.ai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: Part 1 &amp; Part 2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068" y="3353932"/>
            <a:ext cx="860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Paid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90068" y="3877152"/>
            <a:ext cx="7217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</a:rPr>
              <a:t>Udemy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: Deep Learning A-Z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Udemy: Practical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Deep Learning with PyTorch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079"/>
            <a:ext cx="8596668" cy="496672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Check your skills</a:t>
            </a:r>
          </a:p>
          <a:p>
            <a:pPr lvl="1"/>
            <a:r>
              <a:rPr lang="en-US" dirty="0" smtClean="0"/>
              <a:t>Most theory based courses requires you to understand proper math skills</a:t>
            </a:r>
          </a:p>
          <a:p>
            <a:pPr lvl="1"/>
            <a:r>
              <a:rPr lang="en-US" dirty="0" smtClean="0"/>
              <a:t>Specially in deep learning you will need to have intuitive level understanding on Linear Algebra, Derivative/Partial Derivative, matrix and vector operations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Search for courses by popular Universities</a:t>
            </a:r>
          </a:p>
          <a:p>
            <a:pPr lvl="1"/>
            <a:r>
              <a:rPr lang="en-US" dirty="0" smtClean="0"/>
              <a:t>Coursera can be one of the top place to search for these type of courses</a:t>
            </a:r>
          </a:p>
          <a:p>
            <a:pPr lvl="1"/>
            <a:r>
              <a:rPr lang="en-US" dirty="0" smtClean="0"/>
              <a:t>Followed by that </a:t>
            </a:r>
            <a:r>
              <a:rPr lang="en-US" dirty="0" err="1" smtClean="0"/>
              <a:t>stanford</a:t>
            </a:r>
            <a:r>
              <a:rPr lang="en-US" dirty="0" smtClean="0"/>
              <a:t> has great courses </a:t>
            </a:r>
          </a:p>
          <a:p>
            <a:pPr lvl="1"/>
            <a:r>
              <a:rPr lang="en-US" dirty="0" smtClean="0"/>
              <a:t>Another great place is </a:t>
            </a:r>
            <a:r>
              <a:rPr lang="en-US" dirty="0" err="1" smtClean="0"/>
              <a:t>edx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Watch Conference Videos</a:t>
            </a:r>
          </a:p>
          <a:p>
            <a:pPr lvl="1"/>
            <a:r>
              <a:rPr lang="en-US" dirty="0" smtClean="0"/>
              <a:t>Check out videos from conferences such as </a:t>
            </a:r>
            <a:r>
              <a:rPr lang="en-US" dirty="0" err="1" smtClean="0"/>
              <a:t>O’reilly</a:t>
            </a:r>
            <a:r>
              <a:rPr lang="en-US" dirty="0" smtClean="0"/>
              <a:t> AI conference, NIPS etc.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Follow Blog Posts</a:t>
            </a:r>
          </a:p>
          <a:p>
            <a:pPr lvl="1"/>
            <a:r>
              <a:rPr lang="en-US" dirty="0" smtClean="0"/>
              <a:t>Search and read blog posts from websites like medium, Technology review </a:t>
            </a:r>
            <a:r>
              <a:rPr lang="en-US" dirty="0" err="1" smtClean="0"/>
              <a:t>etc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Read </a:t>
            </a:r>
            <a:r>
              <a:rPr lang="en-US" b="1" dirty="0" err="1" smtClean="0"/>
              <a:t>Arxiv</a:t>
            </a:r>
            <a:r>
              <a:rPr lang="en-US" b="1" dirty="0" smtClean="0"/>
              <a:t> Papers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7230"/>
            <a:ext cx="8596668" cy="467862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 smtClean="0"/>
              <a:t>Coursera: Machine Learning — Andrew NG</a:t>
            </a:r>
          </a:p>
          <a:p>
            <a:pPr lvl="1"/>
            <a:r>
              <a:rPr lang="en-US" sz="1800" dirty="0" smtClean="0"/>
              <a:t>Covers Basics of Machine Learning and some portion of deep learning</a:t>
            </a:r>
          </a:p>
          <a:p>
            <a:pPr lvl="1"/>
            <a:r>
              <a:rPr lang="en-US" sz="1800" dirty="0" smtClean="0"/>
              <a:t>Mostly theoretical</a:t>
            </a:r>
          </a:p>
          <a:p>
            <a:pPr>
              <a:buFont typeface="+mj-lt"/>
              <a:buAutoNum type="arabicPeriod"/>
            </a:pPr>
            <a:r>
              <a:rPr lang="en-US" sz="2000" b="1" dirty="0" smtClean="0"/>
              <a:t>Coursera: Deep </a:t>
            </a:r>
            <a:r>
              <a:rPr lang="en-US" sz="2000" b="1" dirty="0" err="1" smtClean="0"/>
              <a:t>Learning.ai</a:t>
            </a:r>
            <a:r>
              <a:rPr lang="en-US" sz="2000" b="1" dirty="0" smtClean="0"/>
              <a:t> — Andrew NG</a:t>
            </a:r>
          </a:p>
          <a:p>
            <a:pPr lvl="1"/>
            <a:r>
              <a:rPr lang="en-US" sz="1800" dirty="0" smtClean="0"/>
              <a:t>Covers Deep Learning from theory side</a:t>
            </a:r>
          </a:p>
          <a:p>
            <a:pPr lvl="1"/>
            <a:r>
              <a:rPr lang="en-US" sz="1800" dirty="0" smtClean="0"/>
              <a:t>Implementation based on python</a:t>
            </a:r>
          </a:p>
          <a:p>
            <a:pPr>
              <a:buFont typeface="+mj-lt"/>
              <a:buAutoNum type="arabicPeriod"/>
            </a:pPr>
            <a:r>
              <a:rPr lang="en-US" sz="2000" b="1" dirty="0" smtClean="0"/>
              <a:t>Stanford: CS231n — Convolutional Neural Networks for Visual Recognition</a:t>
            </a:r>
          </a:p>
          <a:p>
            <a:pPr lvl="1"/>
            <a:r>
              <a:rPr lang="en-US" sz="1800" dirty="0" smtClean="0"/>
              <a:t>Covers convolutional neural networks in depth</a:t>
            </a:r>
          </a:p>
          <a:p>
            <a:pPr lvl="1"/>
            <a:r>
              <a:rPr lang="en-US" sz="1800" dirty="0" smtClean="0"/>
              <a:t>With some code snippets examples</a:t>
            </a:r>
          </a:p>
          <a:p>
            <a:pPr>
              <a:buFont typeface="+mj-lt"/>
              <a:buAutoNum type="arabicPeriod"/>
            </a:pPr>
            <a:r>
              <a:rPr lang="en-US" sz="2000" b="1" dirty="0" smtClean="0"/>
              <a:t>Stanford: CS224n — Natural Language Processing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8755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6315" y="2726499"/>
            <a:ext cx="3343521" cy="1320800"/>
          </a:xfrm>
        </p:spPr>
        <p:txBody>
          <a:bodyPr/>
          <a:lstStyle/>
          <a:p>
            <a:r>
              <a:rPr lang="en-US" dirty="0" smtClean="0"/>
              <a:t>Not sure??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Learn about basic theory from blog posts and 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Take One Implementation based courses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Then, If you like to code more, follow implementation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Else, Take theoretical Approach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7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40272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Theory Articles</a:t>
            </a:r>
          </a:p>
          <a:p>
            <a:pPr lvl="1"/>
            <a:r>
              <a:rPr lang="en-US" sz="2000" dirty="0" smtClean="0"/>
              <a:t>Neural Networks and Deep Learning Online book first chapter</a:t>
            </a:r>
          </a:p>
          <a:p>
            <a:pPr marL="914400" lvl="2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neuralnetworksanddeeplearning.com</a:t>
            </a:r>
            <a:r>
              <a:rPr lang="en-US" sz="1800" dirty="0"/>
              <a:t>/</a:t>
            </a:r>
            <a:r>
              <a:rPr lang="en-US" sz="1800" dirty="0" err="1"/>
              <a:t>index.html</a:t>
            </a:r>
            <a:endParaRPr lang="en-US" sz="1800" dirty="0" smtClean="0"/>
          </a:p>
          <a:p>
            <a:pPr lvl="1"/>
            <a:r>
              <a:rPr lang="en-US" sz="2000" dirty="0" smtClean="0"/>
              <a:t>Chris </a:t>
            </a:r>
            <a:r>
              <a:rPr lang="en-US" sz="2000" dirty="0" err="1" smtClean="0"/>
              <a:t>Olah</a:t>
            </a:r>
            <a:r>
              <a:rPr lang="en-US" sz="2000" dirty="0" smtClean="0"/>
              <a:t> Blog Post</a:t>
            </a:r>
          </a:p>
          <a:p>
            <a:pPr marL="914400" lvl="2" indent="0">
              <a:buNone/>
            </a:pPr>
            <a:r>
              <a:rPr lang="en-US" sz="1800" dirty="0">
                <a:hlinkClick r:id="rId2"/>
              </a:rPr>
              <a:t>http://colah.github.io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Course</a:t>
            </a:r>
          </a:p>
          <a:p>
            <a:pPr lvl="1"/>
            <a:r>
              <a:rPr lang="en-US" sz="2000" dirty="0" err="1" smtClean="0"/>
              <a:t>Fast.ai</a:t>
            </a:r>
            <a:r>
              <a:rPr lang="en-US" sz="2000" dirty="0" smtClean="0"/>
              <a:t> Part 1 Course</a:t>
            </a:r>
          </a:p>
        </p:txBody>
      </p:sp>
    </p:spTree>
    <p:extLst>
      <p:ext uri="{BB962C8B-B14F-4D97-AF65-F5344CB8AC3E}">
        <p14:creationId xmlns:p14="http://schemas.microsoft.com/office/powerpoint/2010/main" val="10801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794" y="2701448"/>
            <a:ext cx="3318469" cy="1320800"/>
          </a:xfrm>
        </p:spPr>
        <p:txBody>
          <a:bodyPr/>
          <a:lstStyle/>
          <a:p>
            <a:r>
              <a:rPr lang="en-US" dirty="0" smtClean="0"/>
              <a:t>Tools to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 err="1" smtClean="0"/>
              <a:t>Tensorflow</a:t>
            </a:r>
            <a:endParaRPr lang="en-US" sz="4400" dirty="0" smtClean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 err="1" smtClean="0"/>
              <a:t>PyTorch</a:t>
            </a:r>
            <a:endParaRPr lang="en-US" sz="4400" dirty="0" smtClean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400" dirty="0" err="1" smtClean="0"/>
              <a:t>Keras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099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Kshitiz Rimal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Intel AI Student Ambassador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AI/Deep Learning Enthusiast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Full Stack Developer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UI/UX Designer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62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863" y="2463452"/>
            <a:ext cx="5022008" cy="1320800"/>
          </a:xfrm>
        </p:spPr>
        <p:txBody>
          <a:bodyPr/>
          <a:lstStyle/>
          <a:p>
            <a:r>
              <a:rPr lang="en-US" dirty="0" smtClean="0"/>
              <a:t>When to choose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new learners In python and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Choose </a:t>
            </a:r>
            <a:r>
              <a:rPr lang="en-US" sz="3200" dirty="0" err="1" smtClean="0"/>
              <a:t>Keras</a:t>
            </a:r>
            <a:endParaRPr lang="en-US" sz="3200" dirty="0" smtClean="0"/>
          </a:p>
          <a:p>
            <a:pPr lvl="1"/>
            <a:r>
              <a:rPr lang="en-US" sz="3000" dirty="0" smtClean="0"/>
              <a:t>Its easy to learn</a:t>
            </a:r>
          </a:p>
          <a:p>
            <a:pPr lvl="1"/>
            <a:r>
              <a:rPr lang="en-US" sz="3000" dirty="0" smtClean="0"/>
              <a:t>Its intuitive and modular in nature</a:t>
            </a:r>
          </a:p>
          <a:p>
            <a:pPr lvl="1"/>
            <a:r>
              <a:rPr lang="en-US" sz="3000" dirty="0" smtClean="0"/>
              <a:t>No extra effort to learn the framework</a:t>
            </a:r>
          </a:p>
          <a:p>
            <a:pPr lvl="1"/>
            <a:r>
              <a:rPr lang="en-US" sz="3000" dirty="0" smtClean="0"/>
              <a:t>Easy model implementations</a:t>
            </a:r>
          </a:p>
          <a:p>
            <a:pPr lvl="1"/>
            <a:r>
              <a:rPr lang="en-US" sz="3000" dirty="0" smtClean="0"/>
              <a:t>Based on </a:t>
            </a:r>
            <a:r>
              <a:rPr lang="en-US" sz="3000" dirty="0" err="1" smtClean="0"/>
              <a:t>Tensorflow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112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Programming experience and knows some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Choose </a:t>
            </a:r>
            <a:r>
              <a:rPr lang="en-US" sz="2800" dirty="0" err="1" smtClean="0"/>
              <a:t>Tensorflow</a:t>
            </a:r>
            <a:endParaRPr lang="en-US" sz="2800" dirty="0" smtClean="0"/>
          </a:p>
          <a:p>
            <a:pPr lvl="1"/>
            <a:r>
              <a:rPr lang="en-US" sz="2600" dirty="0" smtClean="0"/>
              <a:t>It is production ready</a:t>
            </a:r>
          </a:p>
          <a:p>
            <a:pPr lvl="1"/>
            <a:r>
              <a:rPr lang="en-US" sz="2600" dirty="0" smtClean="0"/>
              <a:t>You can build apps with it</a:t>
            </a:r>
          </a:p>
          <a:p>
            <a:pPr lvl="1"/>
            <a:r>
              <a:rPr lang="en-US" sz="2600" dirty="0" smtClean="0"/>
              <a:t>It has good documentation to follow</a:t>
            </a:r>
          </a:p>
          <a:p>
            <a:pPr lvl="1"/>
            <a:r>
              <a:rPr lang="en-US" sz="2600" dirty="0" smtClean="0"/>
              <a:t>Good ecosystem to support</a:t>
            </a:r>
          </a:p>
          <a:p>
            <a:pPr lvl="1"/>
            <a:r>
              <a:rPr lang="en-US" sz="2600" dirty="0" smtClean="0"/>
              <a:t>Many Learning Resources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58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Experienced Python Programmer or Deep Learning Researcher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Choose </a:t>
            </a:r>
            <a:r>
              <a:rPr lang="en-US" sz="2800" dirty="0" err="1" smtClean="0"/>
              <a:t>Pytorch</a:t>
            </a:r>
            <a:endParaRPr lang="en-US" sz="2800" dirty="0" smtClean="0"/>
          </a:p>
          <a:p>
            <a:pPr lvl="1"/>
            <a:r>
              <a:rPr lang="en-US" sz="2600" dirty="0" smtClean="0"/>
              <a:t>Perfect for experienced python programmer</a:t>
            </a:r>
          </a:p>
          <a:p>
            <a:pPr lvl="1"/>
            <a:r>
              <a:rPr lang="en-US" sz="2600" dirty="0" smtClean="0"/>
              <a:t>Intuitive APIs for researchers</a:t>
            </a:r>
          </a:p>
          <a:p>
            <a:pPr lvl="1"/>
            <a:r>
              <a:rPr lang="en-US" sz="2600" dirty="0" smtClean="0"/>
              <a:t>Fast and easy to test out new ideas</a:t>
            </a:r>
          </a:p>
          <a:p>
            <a:pPr lvl="1"/>
            <a:r>
              <a:rPr lang="en-US" sz="2600" dirty="0" smtClean="0"/>
              <a:t>Still in beta phase</a:t>
            </a:r>
          </a:p>
          <a:p>
            <a:pPr lvl="1"/>
            <a:r>
              <a:rPr lang="en-US" sz="2600" dirty="0" smtClean="0"/>
              <a:t>Not production ready </a:t>
            </a:r>
          </a:p>
          <a:p>
            <a:pPr lvl="1"/>
            <a:r>
              <a:rPr lang="en-US" sz="2600" dirty="0" smtClean="0"/>
              <a:t>Popular among researchers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97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0429" y="2501030"/>
            <a:ext cx="3631619" cy="1320800"/>
          </a:xfrm>
        </p:spPr>
        <p:txBody>
          <a:bodyPr/>
          <a:lstStyle/>
          <a:p>
            <a:r>
              <a:rPr lang="en-US" dirty="0" smtClean="0"/>
              <a:t>Community 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9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as Personal Necessity</a:t>
            </a:r>
          </a:p>
          <a:p>
            <a:r>
              <a:rPr lang="en-US" dirty="0" smtClean="0"/>
              <a:t>An ecosystem to support educational environment</a:t>
            </a:r>
          </a:p>
          <a:p>
            <a:r>
              <a:rPr lang="en-US" dirty="0" smtClean="0"/>
              <a:t>A place to share and improve ideas regarding AI and Deep Learning</a:t>
            </a:r>
          </a:p>
          <a:p>
            <a:r>
              <a:rPr lang="en-US" dirty="0" smtClean="0"/>
              <a:t>Resource facilitator</a:t>
            </a:r>
          </a:p>
        </p:txBody>
      </p:sp>
    </p:spTree>
    <p:extLst>
      <p:ext uri="{BB962C8B-B14F-4D97-AF65-F5344CB8AC3E}">
        <p14:creationId xmlns:p14="http://schemas.microsoft.com/office/powerpoint/2010/main" val="192613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first Community dedicated towards providing</a:t>
            </a:r>
          </a:p>
          <a:p>
            <a:pPr lvl="1"/>
            <a:r>
              <a:rPr lang="en-US" dirty="0" smtClean="0"/>
              <a:t>AI Education</a:t>
            </a:r>
          </a:p>
          <a:p>
            <a:pPr lvl="1"/>
            <a:r>
              <a:rPr lang="en-US" dirty="0" smtClean="0"/>
              <a:t>AI learning environment</a:t>
            </a:r>
          </a:p>
          <a:p>
            <a:pPr lvl="1"/>
            <a:r>
              <a:rPr lang="en-US" dirty="0" smtClean="0"/>
              <a:t>Resources (Learning materials, testing and training environment)</a:t>
            </a:r>
          </a:p>
          <a:p>
            <a:pPr lvl="1"/>
            <a:r>
              <a:rPr lang="en-US" dirty="0" smtClean="0"/>
              <a:t>Expert suggestion and mentoring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Facebook.com</a:t>
            </a:r>
            <a:r>
              <a:rPr lang="en-US" b="1" dirty="0" smtClean="0">
                <a:solidFill>
                  <a:srgbClr val="FF0000"/>
                </a:solidFill>
              </a:rPr>
              <a:t>/groups/</a:t>
            </a:r>
            <a:r>
              <a:rPr lang="en-US" b="1" dirty="0" err="1" smtClean="0">
                <a:solidFill>
                  <a:srgbClr val="FF0000"/>
                </a:solidFill>
              </a:rPr>
              <a:t>developersessions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813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5586" y="2526083"/>
            <a:ext cx="4257921" cy="1320800"/>
          </a:xfrm>
        </p:spPr>
        <p:txBody>
          <a:bodyPr/>
          <a:lstStyle/>
          <a:p>
            <a:r>
              <a:rPr lang="en-US" dirty="0" smtClean="0"/>
              <a:t>What we did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7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85174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July 7 ,2017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</a:t>
            </a:r>
            <a:r>
              <a:rPr lang="en-US" sz="2400" dirty="0" smtClean="0"/>
              <a:t>— First Deep Learning based Counselling session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August 3/4 </a:t>
            </a:r>
            <a:r>
              <a:rPr lang="en-US" sz="2400" b="1" dirty="0">
                <a:solidFill>
                  <a:schemeClr val="tx1"/>
                </a:solidFill>
              </a:rPr>
              <a:t>,</a:t>
            </a:r>
            <a:r>
              <a:rPr lang="en-US" sz="2400" b="1" dirty="0" smtClean="0">
                <a:solidFill>
                  <a:schemeClr val="tx1"/>
                </a:solidFill>
              </a:rPr>
              <a:t>2017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800" dirty="0"/>
              <a:t>	</a:t>
            </a:r>
            <a:r>
              <a:rPr lang="en-US" sz="2400" dirty="0" smtClean="0"/>
              <a:t>— </a:t>
            </a:r>
            <a:r>
              <a:rPr lang="en-US" sz="1800" dirty="0" smtClean="0"/>
              <a:t>2-day Workshop on Prerequisites on Deep Learning</a:t>
            </a:r>
            <a:br>
              <a:rPr lang="en-US" sz="1800" dirty="0" smtClean="0"/>
            </a:br>
            <a:r>
              <a:rPr lang="en-US" sz="1800" dirty="0"/>
              <a:t>	</a:t>
            </a:r>
            <a:r>
              <a:rPr lang="en-US" sz="1800" smtClean="0"/>
              <a:t>— Workshop on </a:t>
            </a:r>
            <a:r>
              <a:rPr lang="en-US" sz="1800" dirty="0" smtClean="0"/>
              <a:t>Convolutional Neural Network, Recurrent Neural Network, 		    Transfer Learning and Fine tuning</a:t>
            </a:r>
            <a:br>
              <a:rPr lang="en-US" sz="18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 October 14 </a:t>
            </a:r>
            <a:r>
              <a:rPr lang="en-US" sz="2400" b="1" dirty="0">
                <a:solidFill>
                  <a:schemeClr val="tx1"/>
                </a:solidFill>
              </a:rPr>
              <a:t>,2017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000" dirty="0"/>
              <a:t>	</a:t>
            </a:r>
            <a:r>
              <a:rPr lang="en-US" sz="1800" dirty="0"/>
              <a:t>— </a:t>
            </a:r>
            <a:r>
              <a:rPr lang="en-US" sz="1800" dirty="0" smtClean="0"/>
              <a:t>Meetup on Artificial Intelligence and Its Ecosystem</a:t>
            </a:r>
            <a:br>
              <a:rPr lang="en-US" sz="1800" dirty="0" smtClean="0"/>
            </a:br>
            <a:r>
              <a:rPr lang="en-US" sz="1800" dirty="0"/>
              <a:t>	</a:t>
            </a:r>
            <a:r>
              <a:rPr lang="en-US" sz="1800" dirty="0" smtClean="0"/>
              <a:t>— talks about Machine Learning, Open Data, Big Data and Deep Learning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8729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Material, Deep Learning video courses</a:t>
            </a:r>
          </a:p>
          <a:p>
            <a:r>
              <a:rPr lang="en-US" dirty="0" err="1" smtClean="0"/>
              <a:t>DevMesh</a:t>
            </a:r>
            <a:r>
              <a:rPr lang="en-US" dirty="0" smtClean="0"/>
              <a:t> Platform</a:t>
            </a:r>
          </a:p>
          <a:p>
            <a:pPr lvl="1"/>
            <a:r>
              <a:rPr lang="en-US" dirty="0" smtClean="0"/>
              <a:t>Online platform to publish your projects, seek mentors and collaborate with others</a:t>
            </a:r>
          </a:p>
          <a:p>
            <a:r>
              <a:rPr lang="en-US" dirty="0" smtClean="0"/>
              <a:t>Training and Testing Resources</a:t>
            </a:r>
          </a:p>
          <a:p>
            <a:pPr lvl="1"/>
            <a:r>
              <a:rPr lang="en-US" dirty="0" smtClean="0"/>
              <a:t>Intel Xeon &amp; Intel Xeon Phi Cluster Access </a:t>
            </a:r>
          </a:p>
          <a:p>
            <a:r>
              <a:rPr lang="en-US" dirty="0" smtClean="0"/>
              <a:t>Framework and Software access</a:t>
            </a:r>
          </a:p>
          <a:p>
            <a:pPr lvl="1"/>
            <a:r>
              <a:rPr lang="en-US" dirty="0" smtClean="0"/>
              <a:t>Neon Framework, </a:t>
            </a:r>
            <a:r>
              <a:rPr lang="en-US" dirty="0" err="1" smtClean="0"/>
              <a:t>Tensorflow</a:t>
            </a:r>
            <a:r>
              <a:rPr lang="en-US" dirty="0" smtClean="0"/>
              <a:t>*, </a:t>
            </a:r>
            <a:r>
              <a:rPr lang="en-US" dirty="0" err="1" smtClean="0"/>
              <a:t>Keras</a:t>
            </a:r>
            <a:r>
              <a:rPr lang="en-US" dirty="0" smtClean="0"/>
              <a:t>*, </a:t>
            </a:r>
            <a:r>
              <a:rPr lang="en-US" dirty="0" err="1" smtClean="0"/>
              <a:t>Caffe</a:t>
            </a:r>
            <a:r>
              <a:rPr lang="en-US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8945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Deep Learning?</a:t>
            </a:r>
          </a:p>
          <a:p>
            <a:r>
              <a:rPr lang="en-US" dirty="0" smtClean="0"/>
              <a:t>How to get started ?</a:t>
            </a:r>
          </a:p>
          <a:p>
            <a:r>
              <a:rPr lang="en-US" dirty="0" smtClean="0"/>
              <a:t>Tools to follow</a:t>
            </a:r>
          </a:p>
          <a:p>
            <a:r>
              <a:rPr lang="en-US" dirty="0" smtClean="0"/>
              <a:t>Community 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NVIDIA deep Learning Institute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Deep Learning Kit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Course designed by Yann </a:t>
            </a:r>
            <a:r>
              <a:rPr lang="en-US" sz="2000" dirty="0" err="1" smtClean="0"/>
              <a:t>LeCun</a:t>
            </a:r>
            <a:r>
              <a:rPr lang="en-US" sz="2000" dirty="0" smtClean="0"/>
              <a:t>, FAIR Director, NYU Professor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AWS &amp; </a:t>
            </a:r>
            <a:r>
              <a:rPr lang="en-US" sz="2400" dirty="0" err="1" smtClean="0"/>
              <a:t>Qkwik</a:t>
            </a:r>
            <a:r>
              <a:rPr lang="en-US" sz="2400" dirty="0" smtClean="0"/>
              <a:t> Labs Free Access for deep learning 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359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713" y="2626291"/>
            <a:ext cx="5435368" cy="1320800"/>
          </a:xfrm>
        </p:spPr>
        <p:txBody>
          <a:bodyPr/>
          <a:lstStyle/>
          <a:p>
            <a:r>
              <a:rPr lang="en-US" dirty="0" smtClean="0"/>
              <a:t>What we are trying to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7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based 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Goal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To make you familiar with just enough theory to get started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Framework based implementation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Making you easier to follow along any deep learning course online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To quickly develop and built prototypes on deep learning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Inspire to create app/business with AI first mindset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805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Based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Nature</a:t>
            </a:r>
          </a:p>
          <a:p>
            <a:pPr lvl="1"/>
            <a:r>
              <a:rPr lang="en-US" sz="2000" dirty="0" smtClean="0"/>
              <a:t>2/3 days duration</a:t>
            </a:r>
          </a:p>
          <a:p>
            <a:pPr lvl="1"/>
            <a:r>
              <a:rPr lang="en-US" sz="2000" dirty="0" smtClean="0"/>
              <a:t>Framework based Implementation and training</a:t>
            </a:r>
          </a:p>
          <a:p>
            <a:pPr lvl="1"/>
            <a:r>
              <a:rPr lang="en-US" sz="2000" dirty="0" smtClean="0"/>
              <a:t>Project oriented approach</a:t>
            </a:r>
          </a:p>
          <a:p>
            <a:r>
              <a:rPr lang="en-US" sz="2200" dirty="0" smtClean="0"/>
              <a:t>At the end, participants will create their own project</a:t>
            </a:r>
          </a:p>
          <a:p>
            <a:r>
              <a:rPr lang="en-US" sz="2200" dirty="0" smtClean="0"/>
              <a:t>All the codes, ideas on that project will be open source </a:t>
            </a:r>
          </a:p>
          <a:p>
            <a:r>
              <a:rPr lang="en-US" sz="2200" dirty="0" smtClean="0"/>
              <a:t>So that new participants can learn from them and develop ideas on top of that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23521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Community in Nepal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4183"/>
            <a:ext cx="8596668" cy="512955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/>
              <a:t>With all these workshops and projects we are creating a community of AI enthusiasts in Nepal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A place where interested people come together and share and develop ideas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A place to learn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A place to test and develop Ideas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A Place to seek mentorship and suggestions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6618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89" y="208767"/>
            <a:ext cx="8596668" cy="1320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Our Group: </a:t>
            </a:r>
            <a:r>
              <a:rPr lang="en-US" sz="2800" b="1" dirty="0"/>
              <a:t>Developer Sessions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400" dirty="0" err="1" smtClean="0">
                <a:solidFill>
                  <a:schemeClr val="tx1"/>
                </a:solidFill>
              </a:rPr>
              <a:t>facebook.com</a:t>
            </a:r>
            <a:r>
              <a:rPr lang="en-US" sz="2400" dirty="0" smtClean="0">
                <a:solidFill>
                  <a:schemeClr val="tx1"/>
                </a:solidFill>
              </a:rPr>
              <a:t>/groups/</a:t>
            </a:r>
            <a:r>
              <a:rPr lang="en-US" sz="2400" dirty="0" err="1" smtClean="0">
                <a:solidFill>
                  <a:schemeClr val="tx1"/>
                </a:solidFill>
              </a:rPr>
              <a:t>developersessions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5" y="1828926"/>
            <a:ext cx="8596312" cy="3417419"/>
          </a:xfrm>
        </p:spPr>
      </p:pic>
    </p:spTree>
    <p:extLst>
      <p:ext uri="{BB962C8B-B14F-4D97-AF65-F5344CB8AC3E}">
        <p14:creationId xmlns:p14="http://schemas.microsoft.com/office/powerpoint/2010/main" val="955921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Intel </a:t>
            </a:r>
            <a:r>
              <a:rPr lang="en-US" sz="2800" dirty="0" err="1" smtClean="0"/>
              <a:t>DevMesh</a:t>
            </a:r>
            <a:r>
              <a:rPr lang="en-US" sz="2800" dirty="0"/>
              <a:t> Platform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 err="1">
                <a:solidFill>
                  <a:schemeClr val="tx1"/>
                </a:solidFill>
              </a:rPr>
              <a:t>devmesh.intel.com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7" y="2160588"/>
            <a:ext cx="8357504" cy="3881437"/>
          </a:xfrm>
        </p:spPr>
      </p:pic>
    </p:spTree>
    <p:extLst>
      <p:ext uri="{BB962C8B-B14F-4D97-AF65-F5344CB8AC3E}">
        <p14:creationId xmlns:p14="http://schemas.microsoft.com/office/powerpoint/2010/main" val="184636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DevMesh</a:t>
            </a:r>
            <a:r>
              <a:rPr lang="en-US" b="1" dirty="0"/>
              <a:t> Profile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 err="1" smtClean="0">
                <a:solidFill>
                  <a:schemeClr val="tx1"/>
                </a:solidFill>
              </a:rPr>
              <a:t>devmesh.intel.com</a:t>
            </a:r>
            <a:r>
              <a:rPr lang="en-US" sz="3200" dirty="0" smtClean="0">
                <a:solidFill>
                  <a:schemeClr val="tx1"/>
                </a:solidFill>
              </a:rPr>
              <a:t>/users/</a:t>
            </a:r>
            <a:r>
              <a:rPr lang="en-US" sz="3200" dirty="0" err="1" smtClean="0">
                <a:solidFill>
                  <a:schemeClr val="tx1"/>
                </a:solidFill>
              </a:rPr>
              <a:t>kshitiz-rimal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309158" cy="4144723"/>
          </a:xfrm>
        </p:spPr>
      </p:pic>
    </p:spTree>
    <p:extLst>
      <p:ext uri="{BB962C8B-B14F-4D97-AF65-F5344CB8AC3E}">
        <p14:creationId xmlns:p14="http://schemas.microsoft.com/office/powerpoint/2010/main" val="963239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Deep learning Journal </a:t>
            </a:r>
            <a:r>
              <a:rPr lang="en-US" b="1" dirty="0"/>
              <a:t>on Medium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err="1" smtClean="0">
                <a:solidFill>
                  <a:schemeClr val="tx1"/>
                </a:solidFill>
              </a:rPr>
              <a:t>medium.com</a:t>
            </a:r>
            <a:r>
              <a:rPr lang="en-US" sz="2800" dirty="0" smtClean="0">
                <a:solidFill>
                  <a:schemeClr val="tx1"/>
                </a:solidFill>
              </a:rPr>
              <a:t>/deep-learning-journals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212560" cy="4320088"/>
          </a:xfrm>
        </p:spPr>
      </p:pic>
    </p:spTree>
    <p:extLst>
      <p:ext uri="{BB962C8B-B14F-4D97-AF65-F5344CB8AC3E}">
        <p14:creationId xmlns:p14="http://schemas.microsoft.com/office/powerpoint/2010/main" val="169475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594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9880"/>
            <a:ext cx="8596668" cy="388077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10000"/>
              </a:lnSpc>
            </a:pPr>
            <a:r>
              <a:rPr lang="en-US" sz="2000" dirty="0" smtClean="0"/>
              <a:t>Deep Learning Related Workshops</a:t>
            </a:r>
          </a:p>
          <a:p>
            <a:pPr>
              <a:lnSpc>
                <a:spcPct val="210000"/>
              </a:lnSpc>
            </a:pPr>
            <a:r>
              <a:rPr lang="en-US" sz="2000" dirty="0" smtClean="0"/>
              <a:t>To quickly train individual on implementing these models using Python Frameworks</a:t>
            </a:r>
          </a:p>
          <a:p>
            <a:pPr>
              <a:lnSpc>
                <a:spcPct val="210000"/>
              </a:lnSpc>
            </a:pPr>
            <a:r>
              <a:rPr lang="en-US" sz="2000" dirty="0" smtClean="0"/>
              <a:t>Goal is to provide prerequisite knowledge quickly so that they can easily take any online course and master the subject</a:t>
            </a:r>
          </a:p>
          <a:p>
            <a:pPr>
              <a:lnSpc>
                <a:spcPct val="210000"/>
              </a:lnSpc>
            </a:pPr>
            <a:r>
              <a:rPr lang="en-US" sz="2000" dirty="0" smtClean="0"/>
              <a:t>Provide a community to learn, test and develop ideas and projects based on AI and deep Learning</a:t>
            </a:r>
          </a:p>
          <a:p>
            <a:pPr>
              <a:lnSpc>
                <a:spcPct val="210000"/>
              </a:lnSpc>
            </a:pPr>
            <a:r>
              <a:rPr lang="en-US" sz="2000" dirty="0" smtClean="0"/>
              <a:t>A channel to facilitate collaboration between individuals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16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3608" y="2501029"/>
            <a:ext cx="5862876" cy="1320800"/>
          </a:xfrm>
        </p:spPr>
        <p:txBody>
          <a:bodyPr>
            <a:noAutofit/>
          </a:bodyPr>
          <a:lstStyle/>
          <a:p>
            <a:r>
              <a:rPr lang="en-US" sz="4400" dirty="0" smtClean="0"/>
              <a:t>What is Deep Learning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4317" y="2501030"/>
            <a:ext cx="1215025" cy="743211"/>
          </a:xfrm>
        </p:spPr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86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1575" y="2576187"/>
            <a:ext cx="3017844" cy="743211"/>
          </a:xfrm>
        </p:spPr>
        <p:txBody>
          <a:bodyPr/>
          <a:lstStyle/>
          <a:p>
            <a:r>
              <a:rPr lang="en-US" smtClean="0"/>
              <a:t>Thank you </a:t>
            </a:r>
            <a:r>
              <a:rPr lang="en-US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4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0" y="899004"/>
            <a:ext cx="8585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84599"/>
            <a:ext cx="791292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Recognizing 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www.youtube.com/watch?v=AgkfIQ4IGaM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74" y="2267211"/>
            <a:ext cx="1416485" cy="1416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737" y="4119496"/>
            <a:ext cx="91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Voice Recognition		Object Detection		Prediction		Generate Content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09" y="2185966"/>
            <a:ext cx="1679531" cy="1679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750" t="7858" r="16755" b="12144"/>
          <a:stretch/>
        </p:blipFill>
        <p:spPr>
          <a:xfrm>
            <a:off x="4805990" y="2403571"/>
            <a:ext cx="1965907" cy="128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036" y="2267211"/>
            <a:ext cx="1598286" cy="159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591" y="2638817"/>
            <a:ext cx="4433285" cy="1320800"/>
          </a:xfrm>
        </p:spPr>
        <p:txBody>
          <a:bodyPr/>
          <a:lstStyle/>
          <a:p>
            <a:r>
              <a:rPr lang="en-US" dirty="0" smtClean="0"/>
              <a:t>How to get started?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477</TotalTime>
  <Words>925</Words>
  <Application>Microsoft Macintosh PowerPoint</Application>
  <PresentationFormat>Widescreen</PresentationFormat>
  <Paragraphs>169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Mangal</vt:lpstr>
      <vt:lpstr>Roboto</vt:lpstr>
      <vt:lpstr>Roboto Black</vt:lpstr>
      <vt:lpstr>Roboto Light</vt:lpstr>
      <vt:lpstr>Trebuchet MS</vt:lpstr>
      <vt:lpstr>Wingdings</vt:lpstr>
      <vt:lpstr>Wingdings 3</vt:lpstr>
      <vt:lpstr>Facet</vt:lpstr>
      <vt:lpstr>Deep Learning  &amp; AI Community</vt:lpstr>
      <vt:lpstr>Kshitiz Rimal</vt:lpstr>
      <vt:lpstr>Topics </vt:lpstr>
      <vt:lpstr>What is Deep Learning</vt:lpstr>
      <vt:lpstr>PowerPoint Presentation</vt:lpstr>
      <vt:lpstr>Deep Neural Networks</vt:lpstr>
      <vt:lpstr>Example: Recognizing Faces</vt:lpstr>
      <vt:lpstr>Applications</vt:lpstr>
      <vt:lpstr>How to get started?</vt:lpstr>
      <vt:lpstr>Know your interest</vt:lpstr>
      <vt:lpstr>Implementation based learning</vt:lpstr>
      <vt:lpstr>Hands on Courses</vt:lpstr>
      <vt:lpstr>Academic Interest</vt:lpstr>
      <vt:lpstr>Theoretical Courses</vt:lpstr>
      <vt:lpstr>Not sure??</vt:lpstr>
      <vt:lpstr>Hybrid Approach</vt:lpstr>
      <vt:lpstr>Hybrid Approach</vt:lpstr>
      <vt:lpstr>Tools to Follow</vt:lpstr>
      <vt:lpstr>Top Frameworks</vt:lpstr>
      <vt:lpstr>When to choose what?</vt:lpstr>
      <vt:lpstr>For new learners In python and Deep Learning</vt:lpstr>
      <vt:lpstr>Some Programming experience and knows some theory</vt:lpstr>
      <vt:lpstr>Experienced Python Programmer or Deep Learning Researcher </vt:lpstr>
      <vt:lpstr>Community Role</vt:lpstr>
      <vt:lpstr>Need</vt:lpstr>
      <vt:lpstr>Developer Sessions</vt:lpstr>
      <vt:lpstr>What we did so far</vt:lpstr>
      <vt:lpstr>July 7 ,2017  — First Deep Learning based Counselling session   August 3/4 ,2017  — 2-day Workshop on Prerequisites on Deep Learning  — Workshop on Convolutional Neural Network, Recurrent Neural Network,       Transfer Learning and Fine tuning   October 14 ,2017  — Meetup on Artificial Intelligence and Its Ecosystem  — talks about Machine Learning, Open Data, Big Data and Deep Learning </vt:lpstr>
      <vt:lpstr>Intel Support</vt:lpstr>
      <vt:lpstr>NVIDIA deep Learning Institute</vt:lpstr>
      <vt:lpstr>What we are trying to do</vt:lpstr>
      <vt:lpstr>Implementation based Workshops</vt:lpstr>
      <vt:lpstr>Implementation Based Workshop</vt:lpstr>
      <vt:lpstr>AI Community in Nepal</vt:lpstr>
      <vt:lpstr>Our Group: Developer Sessions facebook.com/groups/developersessions </vt:lpstr>
      <vt:lpstr>Intel DevMesh Platform devmesh.intel.com</vt:lpstr>
      <vt:lpstr>DevMesh Profile devmesh.intel.com/users/kshitiz-rimal</vt:lpstr>
      <vt:lpstr>Deep learning Journal on Medium medium.com/deep-learning-journals</vt:lpstr>
      <vt:lpstr>Summary</vt:lpstr>
      <vt:lpstr>Q&amp;A</vt:lpstr>
      <vt:lpstr>Thank you 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&amp; AI Community</dc:title>
  <dc:creator>Kshitiz Rimal</dc:creator>
  <cp:lastModifiedBy>Kshitiz Rimal</cp:lastModifiedBy>
  <cp:revision>35</cp:revision>
  <cp:lastPrinted>2017-11-01T04:21:26Z</cp:lastPrinted>
  <dcterms:created xsi:type="dcterms:W3CDTF">2017-10-31T04:12:51Z</dcterms:created>
  <dcterms:modified xsi:type="dcterms:W3CDTF">2017-11-04T07:05:39Z</dcterms:modified>
</cp:coreProperties>
</file>